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156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397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03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159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955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152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216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24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459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621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363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ACB78-0E9A-4FD6-A127-56846DEA6A02}" type="datetimeFigureOut">
              <a:rPr lang="en-AU" smtClean="0"/>
              <a:t>13/03/2014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C78DF-1ADB-43CB-B785-39C3C21A6A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68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5968" y="989112"/>
            <a:ext cx="1800000" cy="180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Rounded Rectangle 9"/>
          <p:cNvSpPr/>
          <p:nvPr/>
        </p:nvSpPr>
        <p:spPr>
          <a:xfrm>
            <a:off x="5976156" y="3742996"/>
            <a:ext cx="1800000" cy="180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Rounded Rectangle 10"/>
          <p:cNvSpPr/>
          <p:nvPr/>
        </p:nvSpPr>
        <p:spPr>
          <a:xfrm>
            <a:off x="3406062" y="3742996"/>
            <a:ext cx="1800000" cy="180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Rounded Rectangle 11"/>
          <p:cNvSpPr/>
          <p:nvPr/>
        </p:nvSpPr>
        <p:spPr>
          <a:xfrm>
            <a:off x="835968" y="3742996"/>
            <a:ext cx="1800000" cy="180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3" name="Rounded Rectangle 12"/>
          <p:cNvSpPr/>
          <p:nvPr/>
        </p:nvSpPr>
        <p:spPr>
          <a:xfrm>
            <a:off x="5976156" y="989112"/>
            <a:ext cx="1800000" cy="180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Rounded Rectangle 13"/>
          <p:cNvSpPr/>
          <p:nvPr/>
        </p:nvSpPr>
        <p:spPr>
          <a:xfrm>
            <a:off x="3406062" y="989112"/>
            <a:ext cx="1800000" cy="180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67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Potter4, Alexander</dc:creator>
  <cp:lastModifiedBy>Rob McTaggart</cp:lastModifiedBy>
  <cp:revision>6</cp:revision>
  <dcterms:created xsi:type="dcterms:W3CDTF">2014-02-17T23:39:25Z</dcterms:created>
  <dcterms:modified xsi:type="dcterms:W3CDTF">2014-03-12T22:31:03Z</dcterms:modified>
</cp:coreProperties>
</file>